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4"/>
  </p:notesMasterIdLst>
  <p:handoutMasterIdLst>
    <p:handoutMasterId r:id="rId5"/>
  </p:handoutMasterIdLst>
  <p:sldIdLst>
    <p:sldId id="256" r:id="rId2"/>
    <p:sldId id="531" r:id="rId3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</p:showPr>
  <p:clrMru>
    <a:srgbClr val="FFFFFF"/>
    <a:srgbClr val="CC6600"/>
    <a:srgbClr val="009999"/>
    <a:srgbClr val="FF9900"/>
    <a:srgbClr val="33CC33"/>
    <a:srgbClr val="FF6600"/>
    <a:srgbClr val="6B91B9"/>
    <a:srgbClr val="B2B2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5" autoAdjust="0"/>
    <p:restoredTop sz="94681" autoAdjust="0"/>
  </p:normalViewPr>
  <p:slideViewPr>
    <p:cSldViewPr>
      <p:cViewPr varScale="1">
        <p:scale>
          <a:sx n="85" d="100"/>
          <a:sy n="85" d="100"/>
        </p:scale>
        <p:origin x="-72" y="-168"/>
      </p:cViewPr>
      <p:guideLst>
        <p:guide orient="horz" pos="2160"/>
        <p:guide pos="876"/>
        <p:guide pos="29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2202" y="-102"/>
      </p:cViewPr>
      <p:guideLst>
        <p:guide orient="horz" pos="3126"/>
        <p:guide pos="2140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0" tIns="45999" rIns="92000" bIns="45999" numCol="1" anchor="t" anchorCtr="0" compatLnSpc="1">
            <a:prstTxWarp prst="textNoShape">
              <a:avLst/>
            </a:prstTxWarp>
          </a:bodyPr>
          <a:lstStyle>
            <a:lvl1pPr defTabSz="920750">
              <a:defRPr sz="1200" b="0">
                <a:latin typeface="Arial Unicode MS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0" tIns="45999" rIns="92000" bIns="45999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 b="0">
                <a:latin typeface="Arial Unicode MS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0" tIns="45999" rIns="92000" bIns="45999" numCol="1" anchor="b" anchorCtr="0" compatLnSpc="1">
            <a:prstTxWarp prst="textNoShape">
              <a:avLst/>
            </a:prstTxWarp>
          </a:bodyPr>
          <a:lstStyle>
            <a:lvl1pPr defTabSz="920750">
              <a:defRPr sz="1200" b="0">
                <a:latin typeface="Arial Unicode MS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0" tIns="45999" rIns="92000" bIns="45999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 b="0">
                <a:latin typeface="Arial Unicode MS" pitchFamily="34" charset="-128"/>
              </a:defRPr>
            </a:lvl1pPr>
          </a:lstStyle>
          <a:p>
            <a:pPr>
              <a:defRPr/>
            </a:pPr>
            <a:fld id="{9E8100D8-98D4-4EA9-970A-20FD9FFCAA2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0" tIns="45999" rIns="92000" bIns="45999" numCol="1" anchor="t" anchorCtr="0" compatLnSpc="1">
            <a:prstTxWarp prst="textNoShape">
              <a:avLst/>
            </a:prstTxWarp>
          </a:bodyPr>
          <a:lstStyle>
            <a:lvl1pPr defTabSz="920750">
              <a:defRPr sz="1200" b="0">
                <a:latin typeface="Arial Unicode MS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0" tIns="45999" rIns="92000" bIns="45999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 b="0">
                <a:latin typeface="Arial Unicode MS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0" tIns="45999" rIns="92000" bIns="459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0" tIns="45999" rIns="92000" bIns="45999" numCol="1" anchor="b" anchorCtr="0" compatLnSpc="1">
            <a:prstTxWarp prst="textNoShape">
              <a:avLst/>
            </a:prstTxWarp>
          </a:bodyPr>
          <a:lstStyle>
            <a:lvl1pPr defTabSz="920750">
              <a:defRPr sz="1200" b="0">
                <a:latin typeface="Arial Unicode MS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0" tIns="45999" rIns="92000" bIns="45999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 b="0">
                <a:latin typeface="Arial Unicode MS" pitchFamily="34" charset="-128"/>
              </a:defRPr>
            </a:lvl1pPr>
          </a:lstStyle>
          <a:p>
            <a:pPr>
              <a:defRPr/>
            </a:pPr>
            <a:fld id="{EC3A494A-0DF0-4AEE-9D7C-D0A3AA48503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C549D0-414A-4B13-B626-2640DC51AFF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94824E-83C5-4ABE-97F6-9A76190674D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4750" cy="4465637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3.png"/><Relationship Id="rId10" Type="http://schemas.openxmlformats.org/officeDocument/2006/relationships/image" Target="../media/image11.png"/><Relationship Id="rId4" Type="http://schemas.openxmlformats.org/officeDocument/2006/relationships/image" Target="../media/image9.png"/><Relationship Id="rId9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5"/>
          <p:cNvSpPr>
            <a:spLocks/>
          </p:cNvSpPr>
          <p:nvPr userDrawn="1"/>
        </p:nvSpPr>
        <p:spPr bwMode="auto">
          <a:xfrm>
            <a:off x="612775" y="755650"/>
            <a:ext cx="8655050" cy="6234113"/>
          </a:xfrm>
          <a:custGeom>
            <a:avLst/>
            <a:gdLst/>
            <a:ahLst/>
            <a:cxnLst>
              <a:cxn ang="0">
                <a:pos x="5452" y="0"/>
              </a:cxn>
              <a:cxn ang="0">
                <a:pos x="657" y="6"/>
              </a:cxn>
              <a:cxn ang="0">
                <a:pos x="0" y="730"/>
              </a:cxn>
              <a:cxn ang="0">
                <a:pos x="0" y="3927"/>
              </a:cxn>
            </a:cxnLst>
            <a:rect l="0" t="0" r="r" b="b"/>
            <a:pathLst>
              <a:path w="5452" h="3927">
                <a:moveTo>
                  <a:pt x="5452" y="0"/>
                </a:moveTo>
                <a:cubicBezTo>
                  <a:pt x="4653" y="2"/>
                  <a:pt x="871" y="6"/>
                  <a:pt x="657" y="6"/>
                </a:cubicBezTo>
                <a:cubicBezTo>
                  <a:pt x="403" y="4"/>
                  <a:pt x="4" y="265"/>
                  <a:pt x="0" y="730"/>
                </a:cubicBezTo>
                <a:cubicBezTo>
                  <a:pt x="0" y="2328"/>
                  <a:pt x="0" y="3927"/>
                  <a:pt x="0" y="3927"/>
                </a:cubicBezTo>
              </a:path>
            </a:pathLst>
          </a:custGeom>
          <a:noFill/>
          <a:ln w="4699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reeform 26"/>
          <p:cNvSpPr>
            <a:spLocks/>
          </p:cNvSpPr>
          <p:nvPr userDrawn="1"/>
        </p:nvSpPr>
        <p:spPr bwMode="auto">
          <a:xfrm>
            <a:off x="612775" y="755650"/>
            <a:ext cx="8601075" cy="6237288"/>
          </a:xfrm>
          <a:custGeom>
            <a:avLst/>
            <a:gdLst/>
            <a:ahLst/>
            <a:cxnLst>
              <a:cxn ang="0">
                <a:pos x="5418" y="0"/>
              </a:cxn>
              <a:cxn ang="0">
                <a:pos x="657" y="8"/>
              </a:cxn>
              <a:cxn ang="0">
                <a:pos x="0" y="732"/>
              </a:cxn>
              <a:cxn ang="0">
                <a:pos x="0" y="3929"/>
              </a:cxn>
            </a:cxnLst>
            <a:rect l="0" t="0" r="r" b="b"/>
            <a:pathLst>
              <a:path w="5418" h="3929">
                <a:moveTo>
                  <a:pt x="5418" y="0"/>
                </a:moveTo>
                <a:cubicBezTo>
                  <a:pt x="4625" y="2"/>
                  <a:pt x="949" y="6"/>
                  <a:pt x="657" y="8"/>
                </a:cubicBezTo>
                <a:cubicBezTo>
                  <a:pt x="403" y="6"/>
                  <a:pt x="4" y="267"/>
                  <a:pt x="0" y="732"/>
                </a:cubicBezTo>
                <a:cubicBezTo>
                  <a:pt x="0" y="2330"/>
                  <a:pt x="0" y="3929"/>
                  <a:pt x="0" y="3929"/>
                </a:cubicBezTo>
              </a:path>
            </a:pathLst>
          </a:custGeom>
          <a:noFill/>
          <a:ln w="431800">
            <a:solidFill>
              <a:srgbClr val="6B91B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Rectangle 27"/>
          <p:cNvSpPr>
            <a:spLocks noChangeArrowheads="1"/>
          </p:cNvSpPr>
          <p:nvPr userDrawn="1"/>
        </p:nvSpPr>
        <p:spPr bwMode="auto">
          <a:xfrm>
            <a:off x="61913" y="1881188"/>
            <a:ext cx="1414462" cy="352742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7" name="Rectangle 30"/>
          <p:cNvSpPr>
            <a:spLocks noChangeArrowheads="1"/>
          </p:cNvSpPr>
          <p:nvPr userDrawn="1"/>
        </p:nvSpPr>
        <p:spPr bwMode="auto">
          <a:xfrm>
            <a:off x="61913" y="5805488"/>
            <a:ext cx="1414462" cy="9366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8" name="Picture 13" descr="farbe_m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842000"/>
            <a:ext cx="10795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861048"/>
            <a:ext cx="6477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7658" y="3188332"/>
            <a:ext cx="61595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8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3508" y="4365104"/>
            <a:ext cx="1260475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9" descr="BMBF_logo_gefoerdert-transp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963" y="96838"/>
            <a:ext cx="1143000" cy="811212"/>
          </a:xfrm>
          <a:prstGeom prst="rect">
            <a:avLst/>
          </a:prstGeom>
          <a:noFill/>
        </p:spPr>
      </p:pic>
      <p:sp>
        <p:nvSpPr>
          <p:cNvPr id="17818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79613" y="4545013"/>
            <a:ext cx="6696075" cy="708025"/>
          </a:xfrm>
        </p:spPr>
        <p:txBody>
          <a:bodyPr/>
          <a:lstStyle>
            <a:lvl1pPr marL="0" indent="0">
              <a:buFont typeface="Arial Unicode MS" pitchFamily="34" charset="-128"/>
              <a:buNone/>
              <a:defRPr/>
            </a:lvl1pPr>
          </a:lstStyle>
          <a:p>
            <a:endParaRPr lang="en-US"/>
          </a:p>
        </p:txBody>
      </p:sp>
      <p:sp>
        <p:nvSpPr>
          <p:cNvPr id="178191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1979613" y="2133600"/>
            <a:ext cx="6696075" cy="2087563"/>
          </a:xfrm>
        </p:spPr>
        <p:txBody>
          <a:bodyPr/>
          <a:lstStyle>
            <a:lvl1pPr>
              <a:defRPr sz="2800"/>
            </a:lvl1pPr>
          </a:lstStyle>
          <a:p>
            <a:endParaRPr lang="en-US"/>
          </a:p>
        </p:txBody>
      </p:sp>
      <p:pic>
        <p:nvPicPr>
          <p:cNvPr id="40962" name="Picture 2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7504" y="2636912"/>
            <a:ext cx="130831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3" name="Picture 3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9512" y="1988840"/>
            <a:ext cx="1188132" cy="324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4" name="Picture 4" descr="M:\Projektmanagement\Projekte\CF-NEEDS\PR\logo\logo_uni_siegen_rgb.jpg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9512" y="4905164"/>
            <a:ext cx="1224136" cy="355402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943708" y="268300"/>
            <a:ext cx="1692188" cy="110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938963" y="404813"/>
            <a:ext cx="1889125" cy="59832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270000" y="404813"/>
            <a:ext cx="5516563" cy="598328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70000" y="1219200"/>
            <a:ext cx="3702050" cy="5168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24450" y="1219200"/>
            <a:ext cx="3703638" cy="5168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82" name="Freeform 2078"/>
          <p:cNvSpPr>
            <a:spLocks/>
          </p:cNvSpPr>
          <p:nvPr userDrawn="1"/>
        </p:nvSpPr>
        <p:spPr bwMode="auto">
          <a:xfrm>
            <a:off x="371475" y="242888"/>
            <a:ext cx="8772525" cy="6615112"/>
          </a:xfrm>
          <a:custGeom>
            <a:avLst/>
            <a:gdLst/>
            <a:ahLst/>
            <a:cxnLst>
              <a:cxn ang="0">
                <a:pos x="5594" y="2"/>
              </a:cxn>
              <a:cxn ang="0">
                <a:pos x="235" y="1"/>
              </a:cxn>
              <a:cxn ang="0">
                <a:pos x="0" y="260"/>
              </a:cxn>
              <a:cxn ang="0">
                <a:pos x="7" y="4192"/>
              </a:cxn>
            </a:cxnLst>
            <a:rect l="0" t="0" r="r" b="b"/>
            <a:pathLst>
              <a:path w="5594" h="4192">
                <a:moveTo>
                  <a:pt x="5594" y="2"/>
                </a:moveTo>
                <a:cubicBezTo>
                  <a:pt x="4700" y="2"/>
                  <a:pt x="987" y="6"/>
                  <a:pt x="235" y="1"/>
                </a:cubicBezTo>
                <a:cubicBezTo>
                  <a:pt x="144" y="0"/>
                  <a:pt x="1" y="94"/>
                  <a:pt x="0" y="260"/>
                </a:cubicBezTo>
                <a:cubicBezTo>
                  <a:pt x="0" y="833"/>
                  <a:pt x="6" y="3373"/>
                  <a:pt x="7" y="4192"/>
                </a:cubicBezTo>
              </a:path>
            </a:pathLst>
          </a:custGeom>
          <a:noFill/>
          <a:ln w="165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027" name="Rectangle 205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404813"/>
            <a:ext cx="7558088" cy="81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</a:t>
            </a:r>
          </a:p>
        </p:txBody>
      </p:sp>
      <p:sp>
        <p:nvSpPr>
          <p:cNvPr id="1028" name="Rectangle 205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219200"/>
            <a:ext cx="7558088" cy="516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Gliederungsebene 1 </a:t>
            </a:r>
          </a:p>
          <a:p>
            <a:pPr lvl="1"/>
            <a:r>
              <a:rPr lang="de-DE" dirty="0" smtClean="0"/>
              <a:t>Gliederungsebene 2</a:t>
            </a:r>
          </a:p>
          <a:p>
            <a:pPr lvl="2"/>
            <a:r>
              <a:rPr lang="de-DE" dirty="0" smtClean="0"/>
              <a:t>Gliederungsebene 3</a:t>
            </a:r>
          </a:p>
          <a:p>
            <a:pPr lvl="3"/>
            <a:r>
              <a:rPr lang="de-DE" dirty="0" smtClean="0"/>
              <a:t>Gliederungsebene 4</a:t>
            </a:r>
          </a:p>
          <a:p>
            <a:pPr lvl="4"/>
            <a:r>
              <a:rPr lang="de-DE" dirty="0" smtClean="0"/>
              <a:t>Gliederungsebene 5</a:t>
            </a:r>
          </a:p>
          <a:p>
            <a:pPr lvl="0"/>
            <a:endParaRPr lang="de-DE" dirty="0" smtClean="0"/>
          </a:p>
          <a:p>
            <a:pPr lvl="1"/>
            <a:endParaRPr lang="de-DE" dirty="0" smtClean="0"/>
          </a:p>
        </p:txBody>
      </p:sp>
      <p:sp>
        <p:nvSpPr>
          <p:cNvPr id="177169" name="Text Box 2065"/>
          <p:cNvSpPr txBox="1">
            <a:spLocks noChangeArrowheads="1"/>
          </p:cNvSpPr>
          <p:nvPr/>
        </p:nvSpPr>
        <p:spPr bwMode="auto">
          <a:xfrm>
            <a:off x="1258888" y="6556375"/>
            <a:ext cx="3708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dirty="0" smtClean="0">
                <a:latin typeface="Arial" charset="0"/>
              </a:rPr>
              <a:t>Nanoelektronik-Entwurf für 3D-Systeme</a:t>
            </a:r>
            <a:endParaRPr lang="de-DE" sz="1200" dirty="0">
              <a:latin typeface="Arial" charset="0"/>
            </a:endParaRPr>
          </a:p>
        </p:txBody>
      </p:sp>
      <p:sp>
        <p:nvSpPr>
          <p:cNvPr id="177185" name="Freeform 2081"/>
          <p:cNvSpPr>
            <a:spLocks/>
          </p:cNvSpPr>
          <p:nvPr userDrawn="1"/>
        </p:nvSpPr>
        <p:spPr bwMode="auto">
          <a:xfrm>
            <a:off x="371475" y="241300"/>
            <a:ext cx="8772525" cy="6616700"/>
          </a:xfrm>
          <a:custGeom>
            <a:avLst/>
            <a:gdLst/>
            <a:ahLst/>
            <a:cxnLst>
              <a:cxn ang="0">
                <a:pos x="5594" y="2"/>
              </a:cxn>
              <a:cxn ang="0">
                <a:pos x="235" y="1"/>
              </a:cxn>
              <a:cxn ang="0">
                <a:pos x="0" y="260"/>
              </a:cxn>
              <a:cxn ang="0">
                <a:pos x="7" y="4192"/>
              </a:cxn>
            </a:cxnLst>
            <a:rect l="0" t="0" r="r" b="b"/>
            <a:pathLst>
              <a:path w="5594" h="4192">
                <a:moveTo>
                  <a:pt x="5594" y="2"/>
                </a:moveTo>
                <a:cubicBezTo>
                  <a:pt x="4700" y="2"/>
                  <a:pt x="987" y="6"/>
                  <a:pt x="235" y="1"/>
                </a:cubicBezTo>
                <a:cubicBezTo>
                  <a:pt x="144" y="0"/>
                  <a:pt x="1" y="94"/>
                  <a:pt x="0" y="260"/>
                </a:cubicBezTo>
                <a:cubicBezTo>
                  <a:pt x="0" y="833"/>
                  <a:pt x="6" y="3373"/>
                  <a:pt x="7" y="4192"/>
                </a:cubicBezTo>
              </a:path>
            </a:pathLst>
          </a:custGeom>
          <a:noFill/>
          <a:ln w="139700">
            <a:solidFill>
              <a:srgbClr val="6B91B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77184" name="Rectangle 2080"/>
          <p:cNvSpPr>
            <a:spLocks noChangeArrowheads="1"/>
          </p:cNvSpPr>
          <p:nvPr userDrawn="1"/>
        </p:nvSpPr>
        <p:spPr bwMode="auto">
          <a:xfrm>
            <a:off x="34925" y="3357563"/>
            <a:ext cx="828675" cy="2124075"/>
          </a:xfrm>
          <a:prstGeom prst="rect">
            <a:avLst/>
          </a:prstGeom>
          <a:solidFill>
            <a:schemeClr val="bg1"/>
          </a:solidFill>
          <a:ln w="1397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77160" name="Rectangle 2056"/>
          <p:cNvSpPr>
            <a:spLocks noChangeArrowheads="1"/>
          </p:cNvSpPr>
          <p:nvPr/>
        </p:nvSpPr>
        <p:spPr bwMode="auto">
          <a:xfrm>
            <a:off x="6985000" y="141288"/>
            <a:ext cx="18415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de-DE" sz="800">
                <a:solidFill>
                  <a:schemeClr val="bg1"/>
                </a:solidFill>
                <a:latin typeface="Arial" charset="0"/>
              </a:rPr>
              <a:t>EDA-Clusterforschung</a:t>
            </a:r>
          </a:p>
        </p:txBody>
      </p:sp>
      <p:sp>
        <p:nvSpPr>
          <p:cNvPr id="177186" name="Rectangle 2082"/>
          <p:cNvSpPr>
            <a:spLocks noChangeArrowheads="1"/>
          </p:cNvSpPr>
          <p:nvPr userDrawn="1"/>
        </p:nvSpPr>
        <p:spPr bwMode="auto">
          <a:xfrm>
            <a:off x="8316913" y="6569075"/>
            <a:ext cx="5318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fld id="{D42283CC-CF32-4CAD-9FDB-E6DF33DE85E7}" type="slidenum">
              <a:rPr lang="de-DE" sz="1200" b="0">
                <a:solidFill>
                  <a:srgbClr val="007DC8"/>
                </a:solidFill>
              </a:rPr>
              <a:pPr algn="r">
                <a:defRPr/>
              </a:pPr>
              <a:t>‹Nr.›</a:t>
            </a:fld>
            <a:endParaRPr lang="de-DE" sz="1200" b="0">
              <a:solidFill>
                <a:srgbClr val="007DC8"/>
              </a:solidFill>
            </a:endParaRPr>
          </a:p>
        </p:txBody>
      </p:sp>
      <p:sp>
        <p:nvSpPr>
          <p:cNvPr id="177188" name="Rectangle 2084"/>
          <p:cNvSpPr>
            <a:spLocks noChangeArrowheads="1"/>
          </p:cNvSpPr>
          <p:nvPr userDrawn="1"/>
        </p:nvSpPr>
        <p:spPr bwMode="auto">
          <a:xfrm>
            <a:off x="34925" y="6032500"/>
            <a:ext cx="865188" cy="636588"/>
          </a:xfrm>
          <a:prstGeom prst="rect">
            <a:avLst/>
          </a:prstGeom>
          <a:solidFill>
            <a:schemeClr val="bg1"/>
          </a:solidFill>
          <a:ln w="158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77190" name="Text Box 2086"/>
          <p:cNvSpPr txBox="1">
            <a:spLocks noChangeArrowheads="1"/>
          </p:cNvSpPr>
          <p:nvPr userDrawn="1"/>
        </p:nvSpPr>
        <p:spPr bwMode="auto">
          <a:xfrm>
            <a:off x="6119813" y="6561138"/>
            <a:ext cx="19446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200">
                <a:latin typeface="Arial" charset="0"/>
              </a:rPr>
              <a:t> </a:t>
            </a:r>
          </a:p>
        </p:txBody>
      </p:sp>
      <p:sp>
        <p:nvSpPr>
          <p:cNvPr id="177261" name="Text Box 2157"/>
          <p:cNvSpPr txBox="1">
            <a:spLocks noChangeArrowheads="1"/>
          </p:cNvSpPr>
          <p:nvPr userDrawn="1"/>
        </p:nvSpPr>
        <p:spPr bwMode="auto">
          <a:xfrm>
            <a:off x="6659563" y="6556375"/>
            <a:ext cx="14763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de-DE" sz="1200" dirty="0" smtClean="0">
                <a:latin typeface="Arial" charset="0"/>
              </a:rPr>
              <a:t>Vortragender</a:t>
            </a:r>
            <a:endParaRPr lang="de-DE" sz="1200" dirty="0">
              <a:latin typeface="Arial" charset="0"/>
            </a:endParaRPr>
          </a:p>
        </p:txBody>
      </p:sp>
      <p:pic>
        <p:nvPicPr>
          <p:cNvPr id="1046" name="Picture 2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33735" y="4545124"/>
            <a:ext cx="377825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8" name="Picture 24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51520" y="4155046"/>
            <a:ext cx="3587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50" name="Picture 26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92572" y="4908463"/>
            <a:ext cx="73501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2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1500" y="3825044"/>
            <a:ext cx="768254" cy="253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3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07504" y="3465004"/>
            <a:ext cx="720080" cy="196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" descr="M:\Projektmanagement\Projekte\CF-NEEDS\PR\logo\logo_uni_siegen_rgb.jpg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07504" y="5214102"/>
            <a:ext cx="720080" cy="209060"/>
          </a:xfrm>
          <a:prstGeom prst="rect">
            <a:avLst/>
          </a:prstGeom>
          <a:noFill/>
        </p:spPr>
      </p:pic>
      <p:pic>
        <p:nvPicPr>
          <p:cNvPr id="23" name="Picture 3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4068" y="6093296"/>
            <a:ext cx="757512" cy="496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0" r:id="rId2"/>
    <p:sldLayoutId id="2147483699" r:id="rId3"/>
    <p:sldLayoutId id="2147483698" r:id="rId4"/>
    <p:sldLayoutId id="2147483697" r:id="rId5"/>
    <p:sldLayoutId id="2147483696" r:id="rId6"/>
    <p:sldLayoutId id="2147483695" r:id="rId7"/>
    <p:sldLayoutId id="2147483694" r:id="rId8"/>
    <p:sldLayoutId id="2147483693" r:id="rId9"/>
    <p:sldLayoutId id="2147483692" r:id="rId10"/>
    <p:sldLayoutId id="214748369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6B91B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6B91B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6B91B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6B91B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6B91B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6B91B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6B91B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6B91B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6B91B9"/>
          </a:solidFill>
          <a:latin typeface="Arial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Font typeface="Arial Unicode MS" pitchFamily="34" charset="-128"/>
        <a:buChar char="›"/>
        <a:tabLst>
          <a:tab pos="0" algn="l"/>
          <a:tab pos="361950" algn="l"/>
          <a:tab pos="714375" algn="l"/>
          <a:tab pos="1076325" algn="l"/>
          <a:tab pos="1438275" algn="l"/>
        </a:tabLst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538163" indent="-1778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0" algn="l"/>
          <a:tab pos="361950" algn="l"/>
          <a:tab pos="714375" algn="l"/>
          <a:tab pos="1076325" algn="l"/>
          <a:tab pos="1438275" algn="l"/>
        </a:tabLst>
        <a:defRPr sz="2000">
          <a:solidFill>
            <a:schemeClr val="tx1"/>
          </a:solidFill>
          <a:latin typeface="+mn-lt"/>
        </a:defRPr>
      </a:lvl2pPr>
      <a:lvl3pPr marL="895350" indent="-177800" algn="l" rtl="0" eaLnBrk="0" fontAlgn="base" hangingPunct="0">
        <a:spcBef>
          <a:spcPct val="20000"/>
        </a:spcBef>
        <a:spcAft>
          <a:spcPct val="0"/>
        </a:spcAft>
        <a:buFont typeface="Arial Unicode MS" pitchFamily="34" charset="-128"/>
        <a:buChar char="›"/>
        <a:tabLst>
          <a:tab pos="0" algn="l"/>
          <a:tab pos="361950" algn="l"/>
          <a:tab pos="714375" algn="l"/>
          <a:tab pos="1076325" algn="l"/>
          <a:tab pos="1438275" algn="l"/>
        </a:tabLst>
        <a:defRPr>
          <a:solidFill>
            <a:schemeClr val="tx1"/>
          </a:solidFill>
          <a:latin typeface="+mn-lt"/>
        </a:defRPr>
      </a:lvl3pPr>
      <a:lvl4pPr marL="1250950" indent="-176213" algn="l" rtl="0" eaLnBrk="0" fontAlgn="base" hangingPunct="0">
        <a:spcBef>
          <a:spcPct val="20000"/>
        </a:spcBef>
        <a:spcAft>
          <a:spcPct val="0"/>
        </a:spcAft>
        <a:buChar char="–"/>
        <a:tabLst>
          <a:tab pos="0" algn="l"/>
          <a:tab pos="361950" algn="l"/>
          <a:tab pos="714375" algn="l"/>
          <a:tab pos="1076325" algn="l"/>
          <a:tab pos="1438275" algn="l"/>
        </a:tabLst>
        <a:defRPr sz="1600" b="1">
          <a:solidFill>
            <a:schemeClr val="tx1"/>
          </a:solidFill>
          <a:latin typeface="+mn-lt"/>
        </a:defRPr>
      </a:lvl4pPr>
      <a:lvl5pPr marL="1619250" indent="-188913" algn="l" rtl="0" eaLnBrk="0" fontAlgn="base" hangingPunct="0">
        <a:spcBef>
          <a:spcPct val="20000"/>
        </a:spcBef>
        <a:spcAft>
          <a:spcPct val="0"/>
        </a:spcAft>
        <a:buChar char="»"/>
        <a:tabLst>
          <a:tab pos="0" algn="l"/>
          <a:tab pos="361950" algn="l"/>
          <a:tab pos="714375" algn="l"/>
          <a:tab pos="1076325" algn="l"/>
          <a:tab pos="1438275" algn="l"/>
        </a:tabLst>
        <a:defRPr sz="1600">
          <a:solidFill>
            <a:schemeClr val="tx1"/>
          </a:solidFill>
          <a:latin typeface="+mn-lt"/>
        </a:defRPr>
      </a:lvl5pPr>
      <a:lvl6pPr marL="2076450" indent="-188913" algn="l" rtl="0" fontAlgn="base">
        <a:spcBef>
          <a:spcPct val="20000"/>
        </a:spcBef>
        <a:spcAft>
          <a:spcPct val="0"/>
        </a:spcAft>
        <a:buChar char="»"/>
        <a:tabLst>
          <a:tab pos="0" algn="l"/>
          <a:tab pos="361950" algn="l"/>
          <a:tab pos="714375" algn="l"/>
          <a:tab pos="1076325" algn="l"/>
          <a:tab pos="1438275" algn="l"/>
        </a:tabLst>
        <a:defRPr sz="1600">
          <a:solidFill>
            <a:schemeClr val="tx1"/>
          </a:solidFill>
          <a:latin typeface="+mn-lt"/>
        </a:defRPr>
      </a:lvl6pPr>
      <a:lvl7pPr marL="2533650" indent="-188913" algn="l" rtl="0" fontAlgn="base">
        <a:spcBef>
          <a:spcPct val="20000"/>
        </a:spcBef>
        <a:spcAft>
          <a:spcPct val="0"/>
        </a:spcAft>
        <a:buChar char="»"/>
        <a:tabLst>
          <a:tab pos="0" algn="l"/>
          <a:tab pos="361950" algn="l"/>
          <a:tab pos="714375" algn="l"/>
          <a:tab pos="1076325" algn="l"/>
          <a:tab pos="1438275" algn="l"/>
        </a:tabLst>
        <a:defRPr sz="1600">
          <a:solidFill>
            <a:schemeClr val="tx1"/>
          </a:solidFill>
          <a:latin typeface="+mn-lt"/>
        </a:defRPr>
      </a:lvl7pPr>
      <a:lvl8pPr marL="2990850" indent="-188913" algn="l" rtl="0" fontAlgn="base">
        <a:spcBef>
          <a:spcPct val="20000"/>
        </a:spcBef>
        <a:spcAft>
          <a:spcPct val="0"/>
        </a:spcAft>
        <a:buChar char="»"/>
        <a:tabLst>
          <a:tab pos="0" algn="l"/>
          <a:tab pos="361950" algn="l"/>
          <a:tab pos="714375" algn="l"/>
          <a:tab pos="1076325" algn="l"/>
          <a:tab pos="1438275" algn="l"/>
        </a:tabLst>
        <a:defRPr sz="1600">
          <a:solidFill>
            <a:schemeClr val="tx1"/>
          </a:solidFill>
          <a:latin typeface="+mn-lt"/>
        </a:defRPr>
      </a:lvl8pPr>
      <a:lvl9pPr marL="3448050" indent="-188913" algn="l" rtl="0" fontAlgn="base">
        <a:spcBef>
          <a:spcPct val="20000"/>
        </a:spcBef>
        <a:spcAft>
          <a:spcPct val="0"/>
        </a:spcAft>
        <a:buChar char="»"/>
        <a:tabLst>
          <a:tab pos="0" algn="l"/>
          <a:tab pos="361950" algn="l"/>
          <a:tab pos="714375" algn="l"/>
          <a:tab pos="1076325" algn="l"/>
          <a:tab pos="1438275" algn="l"/>
        </a:tabLst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1871663" y="2133600"/>
            <a:ext cx="6804025" cy="2087563"/>
          </a:xfrm>
          <a:solidFill>
            <a:srgbClr val="FFFFFF"/>
          </a:solidFill>
        </p:spPr>
        <p:txBody>
          <a:bodyPr/>
          <a:lstStyle/>
          <a:p>
            <a:pPr eaLnBrk="1" hangingPunct="1"/>
            <a:r>
              <a:rPr lang="de-DE" dirty="0" smtClean="0"/>
              <a:t>Nanoelektronik-Entwurf für </a:t>
            </a:r>
            <a:br>
              <a:rPr lang="de-DE" dirty="0" smtClean="0"/>
            </a:br>
            <a:r>
              <a:rPr lang="de-DE" dirty="0" smtClean="0"/>
              <a:t>3D-Systeme (NEEDS)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Ort, Art, Datum</a:t>
            </a:r>
          </a:p>
        </p:txBody>
      </p:sp>
      <p:sp>
        <p:nvSpPr>
          <p:cNvPr id="3075" name="Rectangle 1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de-DE" smtClean="0"/>
              <a:t> </a:t>
            </a:r>
          </a:p>
        </p:txBody>
      </p:sp>
      <p:sp>
        <p:nvSpPr>
          <p:cNvPr id="3076" name="Rectangle 15"/>
          <p:cNvSpPr>
            <a:spLocks noChangeArrowheads="1"/>
          </p:cNvSpPr>
          <p:nvPr/>
        </p:nvSpPr>
        <p:spPr bwMode="auto">
          <a:xfrm>
            <a:off x="2808288" y="6200775"/>
            <a:ext cx="61420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de-DE" sz="2000" b="0" dirty="0">
                <a:solidFill>
                  <a:srgbClr val="6B91B9"/>
                </a:solidFill>
                <a:latin typeface="Arial" charset="0"/>
              </a:rPr>
              <a:t>BMBF Förderkennzeichen</a:t>
            </a:r>
            <a:r>
              <a:rPr lang="de-DE" sz="2000" b="0">
                <a:solidFill>
                  <a:srgbClr val="6B91B9"/>
                </a:solidFill>
                <a:latin typeface="Arial" charset="0"/>
              </a:rPr>
              <a:t>: </a:t>
            </a:r>
            <a:r>
              <a:rPr lang="de-DE" sz="2000" b="0" smtClean="0">
                <a:solidFill>
                  <a:srgbClr val="6B91B9"/>
                </a:solidFill>
                <a:latin typeface="Arial" charset="0"/>
              </a:rPr>
              <a:t>16M3090</a:t>
            </a:r>
            <a:endParaRPr lang="de-DE" sz="2000" b="0" dirty="0">
              <a:solidFill>
                <a:srgbClr val="6B91B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Grp="1" noChangeArrowheads="1"/>
          </p:cNvSpPr>
          <p:nvPr>
            <p:ph type="title"/>
          </p:nvPr>
        </p:nvSpPr>
        <p:spPr>
          <a:xfrm>
            <a:off x="1295400" y="296863"/>
            <a:ext cx="7558088" cy="814387"/>
          </a:xfrm>
        </p:spPr>
        <p:txBody>
          <a:bodyPr/>
          <a:lstStyle/>
          <a:p>
            <a:pPr eaLnBrk="1" hangingPunct="1"/>
            <a:r>
              <a:rPr lang="de-DE" dirty="0" smtClean="0"/>
              <a:t>Titel</a:t>
            </a:r>
          </a:p>
        </p:txBody>
      </p:sp>
      <p:sp>
        <p:nvSpPr>
          <p:cNvPr id="409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295400" y="1196752"/>
            <a:ext cx="7558088" cy="5328592"/>
          </a:xfrm>
        </p:spPr>
        <p:txBody>
          <a:bodyPr/>
          <a:lstStyle/>
          <a:p>
            <a:pPr lvl="0"/>
            <a:r>
              <a:rPr lang="de-DE" dirty="0" smtClean="0"/>
              <a:t>Gliederungsebene 1 </a:t>
            </a:r>
          </a:p>
          <a:p>
            <a:pPr lvl="1"/>
            <a:r>
              <a:rPr lang="de-DE" dirty="0" smtClean="0"/>
              <a:t>Gliederungsebene 2</a:t>
            </a:r>
          </a:p>
          <a:p>
            <a:pPr lvl="2"/>
            <a:r>
              <a:rPr lang="de-DE" dirty="0" smtClean="0"/>
              <a:t>Gliederungsebene 3</a:t>
            </a:r>
          </a:p>
          <a:p>
            <a:pPr lvl="3"/>
            <a:r>
              <a:rPr lang="de-DE" dirty="0" smtClean="0"/>
              <a:t>Gliederungsebene 4</a:t>
            </a:r>
          </a:p>
          <a:p>
            <a:pPr lvl="4"/>
            <a:r>
              <a:rPr lang="de-DE" dirty="0" smtClean="0"/>
              <a:t>Gliederungsebene 5</a:t>
            </a:r>
          </a:p>
          <a:p>
            <a:pPr eaLnBrk="1" hangingPunct="1">
              <a:lnSpc>
                <a:spcPct val="80000"/>
              </a:lnSpc>
            </a:pPr>
            <a:endParaRPr lang="de-DE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acentrum-Vorstellung_draft">
  <a:themeElements>
    <a:clrScheme name="edacentrum-Vorstellung_draft 8">
      <a:dk1>
        <a:srgbClr val="000000"/>
      </a:dk1>
      <a:lt1>
        <a:srgbClr val="FFFFFF"/>
      </a:lt1>
      <a:dk2>
        <a:srgbClr val="007DC8"/>
      </a:dk2>
      <a:lt2>
        <a:srgbClr val="808080"/>
      </a:lt2>
      <a:accent1>
        <a:srgbClr val="B2B2B2"/>
      </a:accent1>
      <a:accent2>
        <a:srgbClr val="FF9900"/>
      </a:accent2>
      <a:accent3>
        <a:srgbClr val="FFFFFF"/>
      </a:accent3>
      <a:accent4>
        <a:srgbClr val="000000"/>
      </a:accent4>
      <a:accent5>
        <a:srgbClr val="D5D5D5"/>
      </a:accent5>
      <a:accent6>
        <a:srgbClr val="E78A00"/>
      </a:accent6>
      <a:hlink>
        <a:srgbClr val="007DC8"/>
      </a:hlink>
      <a:folHlink>
        <a:srgbClr val="4D4D4D"/>
      </a:folHlink>
    </a:clrScheme>
    <a:fontScheme name="edacentrum-Vorstellung_dra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edacentrum-Vorstellung_draf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acentrum-Vorstellung_draf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acentrum-Vorstellung_draf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acentrum-Vorstellung_draf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acentrum-Vorstellung_draf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acentrum-Vorstellung_draf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acentrum-Vorstellung_draf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acentrum-Vorstellung_draft 8">
        <a:dk1>
          <a:srgbClr val="000000"/>
        </a:dk1>
        <a:lt1>
          <a:srgbClr val="FFFFFF"/>
        </a:lt1>
        <a:dk2>
          <a:srgbClr val="007DC8"/>
        </a:dk2>
        <a:lt2>
          <a:srgbClr val="808080"/>
        </a:lt2>
        <a:accent1>
          <a:srgbClr val="B2B2B2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E78A00"/>
        </a:accent6>
        <a:hlink>
          <a:srgbClr val="007DC8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H:\Verein\Präsentation\Standardpräsentationen\edacentrum-Vorstellung_draft.ppt</Template>
  <TotalTime>0</TotalTime>
  <Words>20</Words>
  <Application>Microsoft Office PowerPoint</Application>
  <PresentationFormat>Bildschirmpräsentation (4:3)</PresentationFormat>
  <Paragraphs>11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edacentrum-Vorstellung_draft</vt:lpstr>
      <vt:lpstr>Nanoelektronik-Entwurf für  3D-Systeme (NEEDS)  Ort, Art, Datum</vt:lpstr>
      <vt:lpstr>Titel</vt:lpstr>
    </vt:vector>
  </TitlesOfParts>
  <Company>edacentrum e.V.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SAMS</dc:title>
  <dc:creator>Volker Schöber</dc:creator>
  <cp:lastModifiedBy>Treytnar</cp:lastModifiedBy>
  <cp:revision>1035</cp:revision>
  <dcterms:created xsi:type="dcterms:W3CDTF">2001-08-15T06:58:40Z</dcterms:created>
  <dcterms:modified xsi:type="dcterms:W3CDTF">2012-10-09T14:00:50Z</dcterms:modified>
</cp:coreProperties>
</file>